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7910957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северо-восточный, восточный 5-10 м/с. Температура воздуха ночью 8-10, днем                      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-восточный                   2-7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12-14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39308"/>
              </p:ext>
            </p:extLst>
          </p:nvPr>
        </p:nvGraphicFramePr>
        <p:xfrm>
          <a:off x="5075128" y="4322162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28142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4318</cp:revision>
  <cp:lastPrinted>2021-07-01T03:56:27Z</cp:lastPrinted>
  <dcterms:created xsi:type="dcterms:W3CDTF">2018-03-27T06:03:00Z</dcterms:created>
  <dcterms:modified xsi:type="dcterms:W3CDTF">2026-05-17T07:46:41Z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